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62975"/>
            <a:ext cx="10947042" cy="234698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86. Min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05392"/>
            <a:ext cx="9144000" cy="2781007"/>
          </a:xfrm>
        </p:spPr>
        <p:txBody>
          <a:bodyPr>
            <a:normAutofit/>
          </a:bodyPr>
          <a:lstStyle/>
          <a:p>
            <a:r>
              <a:rPr lang="en-US" sz="3600" dirty="0"/>
              <a:t>Oh Wondrous Name!</a:t>
            </a:r>
          </a:p>
          <a:p>
            <a:r>
              <a:rPr lang="en-US" sz="3600" dirty="0"/>
              <a:t>Isa. 9:6</a:t>
            </a:r>
          </a:p>
          <a:p>
            <a:r>
              <a:rPr lang="en-US" sz="3600" dirty="0"/>
              <a:t>J. L. Sterling, 1820-1915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pekin ah;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laipek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Thulakpa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Pasian!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Pa!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Tote’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mite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pahtawi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Kulhpi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khan’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hen;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zo-in,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144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86. Min Lamdang Bel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2018-10-11T07:22:35Z</dcterms:modified>
</cp:coreProperties>
</file>